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65" r:id="rId24"/>
    <p:sldId id="266" r:id="rId25"/>
    <p:sldId id="267" r:id="rId26"/>
    <p:sldId id="268" r:id="rId27"/>
    <p:sldId id="283" r:id="rId28"/>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h Sharma" initials="YS" lastIdx="1" clrIdx="0">
    <p:extLst>
      <p:ext uri="{19B8F6BF-5375-455C-9EA6-DF929625EA0E}">
        <p15:presenceInfo xmlns:p15="http://schemas.microsoft.com/office/powerpoint/2012/main" userId="7ef372a964091d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6A628AA-BC32-402B-90A6-1C0BB0173C3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9" name="PlaceHolder 2"/>
          <p:cNvSpPr>
            <a:spLocks noGrp="1"/>
          </p:cNvSpPr>
          <p:nvPr>
            <p:ph/>
          </p:nvPr>
        </p:nvSpPr>
        <p:spPr>
          <a:xfrm>
            <a:off x="729360" y="207900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 name="PlaceHolder 3"/>
          <p:cNvSpPr>
            <a:spLocks noGrp="1"/>
          </p:cNvSpPr>
          <p:nvPr>
            <p:ph/>
          </p:nvPr>
        </p:nvSpPr>
        <p:spPr>
          <a:xfrm>
            <a:off x="729360" y="326016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96F6D3A8-2D4B-491E-AA6E-D63BED5B0BBA}"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2"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 name="PlaceHolder 4"/>
          <p:cNvSpPr>
            <a:spLocks noGrp="1"/>
          </p:cNvSpPr>
          <p:nvPr>
            <p:ph/>
          </p:nvPr>
        </p:nvSpPr>
        <p:spPr>
          <a:xfrm>
            <a:off x="72936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 name="PlaceHolder 5"/>
          <p:cNvSpPr>
            <a:spLocks noGrp="1"/>
          </p:cNvSpPr>
          <p:nvPr>
            <p:ph/>
          </p:nvPr>
        </p:nvSpPr>
        <p:spPr>
          <a:xfrm>
            <a:off x="466884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1"/>
          </p:nvPr>
        </p:nvSpPr>
        <p:spPr/>
        <p:txBody>
          <a:bodyPr/>
          <a:lstStyle/>
          <a:p>
            <a:fld id="{2D999FB9-B6F8-4F3F-9E38-83B163FCD56F}"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 name="PlaceHolder 2"/>
          <p:cNvSpPr>
            <a:spLocks noGrp="1"/>
          </p:cNvSpPr>
          <p:nvPr>
            <p:ph/>
          </p:nvPr>
        </p:nvSpPr>
        <p:spPr>
          <a:xfrm>
            <a:off x="72936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3"/>
          <p:cNvSpPr>
            <a:spLocks noGrp="1"/>
          </p:cNvSpPr>
          <p:nvPr>
            <p:ph/>
          </p:nvPr>
        </p:nvSpPr>
        <p:spPr>
          <a:xfrm>
            <a:off x="332892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4"/>
          <p:cNvSpPr>
            <a:spLocks noGrp="1"/>
          </p:cNvSpPr>
          <p:nvPr>
            <p:ph/>
          </p:nvPr>
        </p:nvSpPr>
        <p:spPr>
          <a:xfrm>
            <a:off x="592848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5"/>
          <p:cNvSpPr>
            <a:spLocks noGrp="1"/>
          </p:cNvSpPr>
          <p:nvPr>
            <p:ph/>
          </p:nvPr>
        </p:nvSpPr>
        <p:spPr>
          <a:xfrm>
            <a:off x="72936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1" name="PlaceHolder 6"/>
          <p:cNvSpPr>
            <a:spLocks noGrp="1"/>
          </p:cNvSpPr>
          <p:nvPr>
            <p:ph/>
          </p:nvPr>
        </p:nvSpPr>
        <p:spPr>
          <a:xfrm>
            <a:off x="332892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 name="PlaceHolder 7"/>
          <p:cNvSpPr>
            <a:spLocks noGrp="1"/>
          </p:cNvSpPr>
          <p:nvPr>
            <p:ph/>
          </p:nvPr>
        </p:nvSpPr>
        <p:spPr>
          <a:xfrm>
            <a:off x="592848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1"/>
          </p:nvPr>
        </p:nvSpPr>
        <p:spPr/>
        <p:txBody>
          <a:bodyPr/>
          <a:lstStyle/>
          <a:p>
            <a:fld id="{A02701F6-D1C1-4D2B-942C-86A90CA153CC}"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ED85EAD0-B1F0-4449-9DE8-45E58666EA38}"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1" name="PlaceHolder 2"/>
          <p:cNvSpPr>
            <a:spLocks noGrp="1"/>
          </p:cNvSpPr>
          <p:nvPr>
            <p:ph type="subTitle"/>
          </p:nvPr>
        </p:nvSpPr>
        <p:spPr>
          <a:xfrm>
            <a:off x="729360" y="2079000"/>
            <a:ext cx="7688160" cy="22604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0CF09BFA-4A91-4420-BB6B-3C75A6E013E8}"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3" name="PlaceHolder 2"/>
          <p:cNvSpPr>
            <a:spLocks noGrp="1"/>
          </p:cNvSpPr>
          <p:nvPr>
            <p:ph/>
          </p:nvPr>
        </p:nvSpPr>
        <p:spPr>
          <a:xfrm>
            <a:off x="729360" y="2079000"/>
            <a:ext cx="76881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2"/>
          </p:nvPr>
        </p:nvSpPr>
        <p:spPr/>
        <p:txBody>
          <a:bodyPr/>
          <a:lstStyle/>
          <a:p>
            <a:fld id="{BBF5AE5C-60CD-445C-895C-0AEFDDA72E7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5" name="PlaceHolder 2"/>
          <p:cNvSpPr>
            <a:spLocks noGrp="1"/>
          </p:cNvSpPr>
          <p:nvPr>
            <p:ph/>
          </p:nvPr>
        </p:nvSpPr>
        <p:spPr>
          <a:xfrm>
            <a:off x="72936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6" name="PlaceHolder 3"/>
          <p:cNvSpPr>
            <a:spLocks noGrp="1"/>
          </p:cNvSpPr>
          <p:nvPr>
            <p:ph/>
          </p:nvPr>
        </p:nvSpPr>
        <p:spPr>
          <a:xfrm>
            <a:off x="466884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2"/>
          </p:nvPr>
        </p:nvSpPr>
        <p:spPr/>
        <p:txBody>
          <a:bodyPr/>
          <a:lstStyle/>
          <a:p>
            <a:fld id="{0A53A426-8747-4F58-905B-9B3185B9C324}"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2"/>
          </p:nvPr>
        </p:nvSpPr>
        <p:spPr/>
        <p:txBody>
          <a:bodyPr/>
          <a:lstStyle/>
          <a:p>
            <a:fld id="{EE8AFE25-33B9-4E1A-BF86-D6200986A0EF}"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18680"/>
            <a:ext cx="7688160" cy="24793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26D23B4F-7CA1-4F58-99CC-473E580D8772}"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466884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72936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69B4AC88-D5AC-4E10-8268-9E1CB38E02D2}"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type="subTitle"/>
          </p:nvPr>
        </p:nvSpPr>
        <p:spPr>
          <a:xfrm>
            <a:off x="729360" y="2079000"/>
            <a:ext cx="7688160" cy="22604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1"/>
          </p:nvPr>
        </p:nvSpPr>
        <p:spPr/>
        <p:txBody>
          <a:bodyPr/>
          <a:lstStyle/>
          <a:p>
            <a:fld id="{FB18A904-6978-4486-A321-35CB8726F08E}"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72936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4"/>
          <p:cNvSpPr>
            <a:spLocks noGrp="1"/>
          </p:cNvSpPr>
          <p:nvPr>
            <p:ph/>
          </p:nvPr>
        </p:nvSpPr>
        <p:spPr>
          <a:xfrm>
            <a:off x="466884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315634D6-E997-42ED-9046-2773584E72C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8"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0" name="PlaceHolder 4"/>
          <p:cNvSpPr>
            <a:spLocks noGrp="1"/>
          </p:cNvSpPr>
          <p:nvPr>
            <p:ph/>
          </p:nvPr>
        </p:nvSpPr>
        <p:spPr>
          <a:xfrm>
            <a:off x="729360" y="326016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E1C26890-56EC-4AD7-A70F-C04E57D6C0BC}"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2" name="PlaceHolder 2"/>
          <p:cNvSpPr>
            <a:spLocks noGrp="1"/>
          </p:cNvSpPr>
          <p:nvPr>
            <p:ph/>
          </p:nvPr>
        </p:nvSpPr>
        <p:spPr>
          <a:xfrm>
            <a:off x="729360" y="207900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3"/>
          <p:cNvSpPr>
            <a:spLocks noGrp="1"/>
          </p:cNvSpPr>
          <p:nvPr>
            <p:ph/>
          </p:nvPr>
        </p:nvSpPr>
        <p:spPr>
          <a:xfrm>
            <a:off x="729360" y="326016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2"/>
          </p:nvPr>
        </p:nvSpPr>
        <p:spPr/>
        <p:txBody>
          <a:bodyPr/>
          <a:lstStyle/>
          <a:p>
            <a:fld id="{5E010301-BF28-411B-AF57-E41DACA0F02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5"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6"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4"/>
          <p:cNvSpPr>
            <a:spLocks noGrp="1"/>
          </p:cNvSpPr>
          <p:nvPr>
            <p:ph/>
          </p:nvPr>
        </p:nvSpPr>
        <p:spPr>
          <a:xfrm>
            <a:off x="72936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5"/>
          <p:cNvSpPr>
            <a:spLocks noGrp="1"/>
          </p:cNvSpPr>
          <p:nvPr>
            <p:ph/>
          </p:nvPr>
        </p:nvSpPr>
        <p:spPr>
          <a:xfrm>
            <a:off x="466884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2"/>
          </p:nvPr>
        </p:nvSpPr>
        <p:spPr/>
        <p:txBody>
          <a:bodyPr/>
          <a:lstStyle/>
          <a:p>
            <a:fld id="{C5F799D0-206B-4492-8AE5-95DFABE3A03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0" name="PlaceHolder 2"/>
          <p:cNvSpPr>
            <a:spLocks noGrp="1"/>
          </p:cNvSpPr>
          <p:nvPr>
            <p:ph/>
          </p:nvPr>
        </p:nvSpPr>
        <p:spPr>
          <a:xfrm>
            <a:off x="72936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3"/>
          <p:cNvSpPr>
            <a:spLocks noGrp="1"/>
          </p:cNvSpPr>
          <p:nvPr>
            <p:ph/>
          </p:nvPr>
        </p:nvSpPr>
        <p:spPr>
          <a:xfrm>
            <a:off x="332892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2" name="PlaceHolder 4"/>
          <p:cNvSpPr>
            <a:spLocks noGrp="1"/>
          </p:cNvSpPr>
          <p:nvPr>
            <p:ph/>
          </p:nvPr>
        </p:nvSpPr>
        <p:spPr>
          <a:xfrm>
            <a:off x="5928480" y="207900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3" name="PlaceHolder 5"/>
          <p:cNvSpPr>
            <a:spLocks noGrp="1"/>
          </p:cNvSpPr>
          <p:nvPr>
            <p:ph/>
          </p:nvPr>
        </p:nvSpPr>
        <p:spPr>
          <a:xfrm>
            <a:off x="72936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4" name="PlaceHolder 6"/>
          <p:cNvSpPr>
            <a:spLocks noGrp="1"/>
          </p:cNvSpPr>
          <p:nvPr>
            <p:ph/>
          </p:nvPr>
        </p:nvSpPr>
        <p:spPr>
          <a:xfrm>
            <a:off x="332892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5" name="PlaceHolder 7"/>
          <p:cNvSpPr>
            <a:spLocks noGrp="1"/>
          </p:cNvSpPr>
          <p:nvPr>
            <p:ph/>
          </p:nvPr>
        </p:nvSpPr>
        <p:spPr>
          <a:xfrm>
            <a:off x="5928480" y="3260160"/>
            <a:ext cx="24753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2"/>
          </p:nvPr>
        </p:nvSpPr>
        <p:spPr/>
        <p:txBody>
          <a:bodyPr/>
          <a:lstStyle/>
          <a:p>
            <a:fld id="{A97EFE31-5E83-4B81-9D12-5E42198062FA}"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729360" y="2079000"/>
            <a:ext cx="76881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1"/>
          </p:nvPr>
        </p:nvSpPr>
        <p:spPr/>
        <p:txBody>
          <a:bodyPr/>
          <a:lstStyle/>
          <a:p>
            <a:fld id="{139EBE86-4F22-43D1-B142-E78E992FE30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 name="PlaceHolder 2"/>
          <p:cNvSpPr>
            <a:spLocks noGrp="1"/>
          </p:cNvSpPr>
          <p:nvPr>
            <p:ph/>
          </p:nvPr>
        </p:nvSpPr>
        <p:spPr>
          <a:xfrm>
            <a:off x="72936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 name="PlaceHolder 3"/>
          <p:cNvSpPr>
            <a:spLocks noGrp="1"/>
          </p:cNvSpPr>
          <p:nvPr>
            <p:ph/>
          </p:nvPr>
        </p:nvSpPr>
        <p:spPr>
          <a:xfrm>
            <a:off x="466884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8FD3CE89-5935-47AF-8AD8-8F2B7C037D1A}"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1"/>
          </p:nvPr>
        </p:nvSpPr>
        <p:spPr/>
        <p:txBody>
          <a:bodyPr/>
          <a:lstStyle/>
          <a:p>
            <a:fld id="{AE750767-91E5-498C-9CC5-BFC53039C3AC}"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160" cy="24793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A99F2A4F-D437-43AB-BD6D-4691465903E4}"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7"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 name="PlaceHolder 3"/>
          <p:cNvSpPr>
            <a:spLocks noGrp="1"/>
          </p:cNvSpPr>
          <p:nvPr>
            <p:ph/>
          </p:nvPr>
        </p:nvSpPr>
        <p:spPr>
          <a:xfrm>
            <a:off x="466884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 name="PlaceHolder 4"/>
          <p:cNvSpPr>
            <a:spLocks noGrp="1"/>
          </p:cNvSpPr>
          <p:nvPr>
            <p:ph/>
          </p:nvPr>
        </p:nvSpPr>
        <p:spPr>
          <a:xfrm>
            <a:off x="72936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7E023A55-88B0-42A6-A270-351FBF1E5834}"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 name="PlaceHolder 2"/>
          <p:cNvSpPr>
            <a:spLocks noGrp="1"/>
          </p:cNvSpPr>
          <p:nvPr>
            <p:ph/>
          </p:nvPr>
        </p:nvSpPr>
        <p:spPr>
          <a:xfrm>
            <a:off x="729360" y="2079000"/>
            <a:ext cx="3751560" cy="22604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 name="PlaceHolder 4"/>
          <p:cNvSpPr>
            <a:spLocks noGrp="1"/>
          </p:cNvSpPr>
          <p:nvPr>
            <p:ph/>
          </p:nvPr>
        </p:nvSpPr>
        <p:spPr>
          <a:xfrm>
            <a:off x="4668840" y="326016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B05D8DC6-B7B2-4C0A-8404-70B0CA48D081}"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273320"/>
            <a:ext cx="7688160" cy="62532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 name="PlaceHolder 2"/>
          <p:cNvSpPr>
            <a:spLocks noGrp="1"/>
          </p:cNvSpPr>
          <p:nvPr>
            <p:ph/>
          </p:nvPr>
        </p:nvSpPr>
        <p:spPr>
          <a:xfrm>
            <a:off x="72936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 name="PlaceHolder 3"/>
          <p:cNvSpPr>
            <a:spLocks noGrp="1"/>
          </p:cNvSpPr>
          <p:nvPr>
            <p:ph/>
          </p:nvPr>
        </p:nvSpPr>
        <p:spPr>
          <a:xfrm>
            <a:off x="4668840" y="2079000"/>
            <a:ext cx="37515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 name="PlaceHolder 4"/>
          <p:cNvSpPr>
            <a:spLocks noGrp="1"/>
          </p:cNvSpPr>
          <p:nvPr>
            <p:ph/>
          </p:nvPr>
        </p:nvSpPr>
        <p:spPr>
          <a:xfrm>
            <a:off x="729360" y="3260160"/>
            <a:ext cx="7688160" cy="10782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7D81BF78-8B2D-42EE-849A-D29EF1F24CD8}"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sp>
        <p:nvSpPr>
          <p:cNvPr id="7" name="Google Shape;10;p2"/>
          <p:cNvSpPr/>
          <p:nvPr/>
        </p:nvSpPr>
        <p:spPr>
          <a:xfrm>
            <a:off x="0" y="0"/>
            <a:ext cx="9143280" cy="487080"/>
          </a:xfrm>
          <a:prstGeom prst="rect">
            <a:avLst/>
          </a:prstGeom>
          <a:solidFill>
            <a:schemeClr val="lt1"/>
          </a:solidFill>
          <a:ln w="0">
            <a:noFill/>
          </a:ln>
        </p:spPr>
        <p:style>
          <a:lnRef idx="0">
            <a:scrgbClr r="0" g="0" b="0"/>
          </a:lnRef>
          <a:fillRef idx="0">
            <a:scrgbClr r="0" g="0" b="0"/>
          </a:fillRef>
          <a:effectRef idx="0">
            <a:scrgbClr r="0" g="0" b="0"/>
          </a:effectRef>
          <a:fontRef idx="minor"/>
        </p:style>
      </p:sp>
      <p:grpSp>
        <p:nvGrpSpPr>
          <p:cNvPr id="8" name="Google Shape;11;p2"/>
          <p:cNvGrpSpPr/>
          <p:nvPr/>
        </p:nvGrpSpPr>
        <p:grpSpPr>
          <a:xfrm>
            <a:off x="530280" y="1206000"/>
            <a:ext cx="1342440" cy="16920"/>
            <a:chOff x="530280" y="1206000"/>
            <a:chExt cx="1342440" cy="16920"/>
          </a:xfrm>
        </p:grpSpPr>
        <p:sp>
          <p:nvSpPr>
            <p:cNvPr id="2" name="Google Shape;12;p2"/>
            <p:cNvSpPr/>
            <p:nvPr/>
          </p:nvSpPr>
          <p:spPr>
            <a:xfrm rot="16200000">
              <a:off x="1380600" y="730800"/>
              <a:ext cx="16920" cy="966960"/>
            </a:xfrm>
            <a:prstGeom prst="rect">
              <a:avLst/>
            </a:prstGeom>
            <a:solidFill>
              <a:schemeClr val="accent3"/>
            </a:solidFill>
            <a:ln w="0">
              <a:noFill/>
            </a:ln>
          </p:spPr>
          <p:style>
            <a:lnRef idx="0">
              <a:scrgbClr r="0" g="0" b="0"/>
            </a:lnRef>
            <a:fillRef idx="0">
              <a:scrgbClr r="0" g="0" b="0"/>
            </a:fillRef>
            <a:effectRef idx="0">
              <a:scrgbClr r="0" g="0" b="0"/>
            </a:effectRef>
            <a:fontRef idx="minor"/>
          </p:style>
        </p:sp>
        <p:sp>
          <p:nvSpPr>
            <p:cNvPr id="3" name="Google Shape;13;p2"/>
            <p:cNvSpPr/>
            <p:nvPr/>
          </p:nvSpPr>
          <p:spPr>
            <a:xfrm rot="16200000">
              <a:off x="1009440" y="726840"/>
              <a:ext cx="16920" cy="975240"/>
            </a:xfrm>
            <a:prstGeom prst="rect">
              <a:avLst/>
            </a:prstGeom>
            <a:solidFill>
              <a:schemeClr val="dk1"/>
            </a:solidFill>
            <a:ln w="0">
              <a:noFill/>
            </a:ln>
          </p:spPr>
          <p:style>
            <a:lnRef idx="0">
              <a:scrgbClr r="0" g="0" b="0"/>
            </a:lnRef>
            <a:fillRef idx="0">
              <a:scrgbClr r="0" g="0" b="0"/>
            </a:fillRef>
            <a:effectRef idx="0">
              <a:scrgbClr r="0" g="0" b="0"/>
            </a:effectRef>
            <a:fontRef idx="minor"/>
          </p:style>
        </p:sp>
      </p:grpSp>
      <p:sp>
        <p:nvSpPr>
          <p:cNvPr id="4" name="PlaceHolder 1"/>
          <p:cNvSpPr>
            <a:spLocks noGrp="1"/>
          </p:cNvSpPr>
          <p:nvPr>
            <p:ph type="title"/>
          </p:nvPr>
        </p:nvSpPr>
        <p:spPr>
          <a:xfrm>
            <a:off x="729360" y="1318680"/>
            <a:ext cx="7688160" cy="5346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5" name="PlaceHolder 2"/>
          <p:cNvSpPr>
            <a:spLocks noGrp="1"/>
          </p:cNvSpPr>
          <p:nvPr>
            <p:ph type="sldNum" idx="1"/>
          </p:nvPr>
        </p:nvSpPr>
        <p:spPr>
          <a:xfrm>
            <a:off x="8536320" y="4749840"/>
            <a:ext cx="547920" cy="392760"/>
          </a:xfrm>
          <a:prstGeom prst="rect">
            <a:avLst/>
          </a:prstGeom>
          <a:noFill/>
          <a:ln w="0">
            <a:noFill/>
          </a:ln>
        </p:spPr>
        <p:txBody>
          <a:bodyPr lIns="90000" tIns="91440" rIns="90000" bIns="91440" anchor="ctr">
            <a:noAutofit/>
          </a:bodyPr>
          <a:lstStyle>
            <a:lvl1pPr algn="r">
              <a:lnSpc>
                <a:spcPct val="100000"/>
              </a:lnSpc>
              <a:buNone/>
              <a:tabLst>
                <a:tab pos="0" algn="l"/>
              </a:tabLst>
              <a:defRPr lang="en" sz="1000" b="0" strike="noStrike" spc="-1">
                <a:solidFill>
                  <a:srgbClr val="595959"/>
                </a:solidFill>
                <a:latin typeface="Lato"/>
                <a:ea typeface="Lato"/>
              </a:defRPr>
            </a:lvl1pPr>
          </a:lstStyle>
          <a:p>
            <a:pPr algn="r">
              <a:lnSpc>
                <a:spcPct val="100000"/>
              </a:lnSpc>
              <a:buNone/>
              <a:tabLst>
                <a:tab pos="0" algn="l"/>
              </a:tabLst>
            </a:pPr>
            <a:fld id="{02F984CA-0BE2-4D60-89A8-BC66DC6E3E3A}" type="slidenum">
              <a:rPr lang="en" sz="1000" b="0" strike="noStrike" spc="-1">
                <a:solidFill>
                  <a:srgbClr val="595959"/>
                </a:solidFill>
                <a:latin typeface="Lato"/>
                <a:ea typeface="Lato"/>
              </a:rPr>
              <a:t>‹#›</a:t>
            </a:fld>
            <a:endParaRPr lang="en-US" sz="1000" b="0" strike="noStrike" spc="-1">
              <a:latin typeface="Times New Roman"/>
            </a:endParaRPr>
          </a:p>
        </p:txBody>
      </p:sp>
      <p:sp>
        <p:nvSpPr>
          <p:cNvPr id="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Google Shape;24;p4"/>
          <p:cNvSpPr/>
          <p:nvPr/>
        </p:nvSpPr>
        <p:spPr>
          <a:xfrm>
            <a:off x="0" y="0"/>
            <a:ext cx="9143280" cy="487080"/>
          </a:xfrm>
          <a:prstGeom prst="rect">
            <a:avLst/>
          </a:prstGeom>
          <a:solidFill>
            <a:schemeClr val="lt2"/>
          </a:solidFill>
          <a:ln w="0">
            <a:noFill/>
          </a:ln>
        </p:spPr>
        <p:style>
          <a:lnRef idx="0">
            <a:scrgbClr r="0" g="0" b="0"/>
          </a:lnRef>
          <a:fillRef idx="0">
            <a:scrgbClr r="0" g="0" b="0"/>
          </a:fillRef>
          <a:effectRef idx="0">
            <a:scrgbClr r="0" g="0" b="0"/>
          </a:effectRef>
          <a:fontRef idx="minor"/>
        </p:style>
      </p:sp>
      <p:grpSp>
        <p:nvGrpSpPr>
          <p:cNvPr id="44" name="Google Shape;25;p4"/>
          <p:cNvGrpSpPr/>
          <p:nvPr/>
        </p:nvGrpSpPr>
        <p:grpSpPr>
          <a:xfrm>
            <a:off x="530280" y="1206000"/>
            <a:ext cx="1342440" cy="16920"/>
            <a:chOff x="530280" y="1206000"/>
            <a:chExt cx="1342440" cy="16920"/>
          </a:xfrm>
        </p:grpSpPr>
        <p:sp>
          <p:nvSpPr>
            <p:cNvPr id="45" name="Google Shape;26;p4"/>
            <p:cNvSpPr/>
            <p:nvPr/>
          </p:nvSpPr>
          <p:spPr>
            <a:xfrm rot="16200000">
              <a:off x="1380600" y="730800"/>
              <a:ext cx="16920" cy="966960"/>
            </a:xfrm>
            <a:prstGeom prst="rect">
              <a:avLst/>
            </a:prstGeom>
            <a:solidFill>
              <a:schemeClr val="accent3"/>
            </a:solidFill>
            <a:ln w="0">
              <a:noFill/>
            </a:ln>
          </p:spPr>
          <p:style>
            <a:lnRef idx="0">
              <a:scrgbClr r="0" g="0" b="0"/>
            </a:lnRef>
            <a:fillRef idx="0">
              <a:scrgbClr r="0" g="0" b="0"/>
            </a:fillRef>
            <a:effectRef idx="0">
              <a:scrgbClr r="0" g="0" b="0"/>
            </a:effectRef>
            <a:fontRef idx="minor"/>
          </p:style>
        </p:sp>
        <p:sp>
          <p:nvSpPr>
            <p:cNvPr id="46" name="Google Shape;27;p4"/>
            <p:cNvSpPr/>
            <p:nvPr/>
          </p:nvSpPr>
          <p:spPr>
            <a:xfrm rot="16200000">
              <a:off x="1009440" y="726840"/>
              <a:ext cx="16920" cy="975240"/>
            </a:xfrm>
            <a:prstGeom prst="rect">
              <a:avLst/>
            </a:prstGeom>
            <a:solidFill>
              <a:schemeClr val="dk1"/>
            </a:solidFill>
            <a:ln w="0">
              <a:noFill/>
            </a:ln>
          </p:spPr>
          <p:style>
            <a:lnRef idx="0">
              <a:scrgbClr r="0" g="0" b="0"/>
            </a:lnRef>
            <a:fillRef idx="0">
              <a:scrgbClr r="0" g="0" b="0"/>
            </a:fillRef>
            <a:effectRef idx="0">
              <a:scrgbClr r="0" g="0" b="0"/>
            </a:effectRef>
            <a:fontRef idx="minor"/>
          </p:style>
        </p:sp>
      </p:grpSp>
      <p:sp>
        <p:nvSpPr>
          <p:cNvPr id="47" name="PlaceHolder 1"/>
          <p:cNvSpPr>
            <a:spLocks noGrp="1"/>
          </p:cNvSpPr>
          <p:nvPr>
            <p:ph type="title"/>
          </p:nvPr>
        </p:nvSpPr>
        <p:spPr>
          <a:xfrm>
            <a:off x="729360" y="1318680"/>
            <a:ext cx="7688160" cy="5346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48" name="PlaceHolder 2"/>
          <p:cNvSpPr>
            <a:spLocks noGrp="1"/>
          </p:cNvSpPr>
          <p:nvPr>
            <p:ph type="body"/>
          </p:nvPr>
        </p:nvSpPr>
        <p:spPr>
          <a:xfrm>
            <a:off x="729360" y="2079000"/>
            <a:ext cx="7688160" cy="226044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9" name="PlaceHolder 3"/>
          <p:cNvSpPr>
            <a:spLocks noGrp="1"/>
          </p:cNvSpPr>
          <p:nvPr>
            <p:ph type="sldNum" idx="2"/>
          </p:nvPr>
        </p:nvSpPr>
        <p:spPr>
          <a:xfrm>
            <a:off x="8536320" y="4749840"/>
            <a:ext cx="547920" cy="392760"/>
          </a:xfrm>
          <a:prstGeom prst="rect">
            <a:avLst/>
          </a:prstGeom>
          <a:noFill/>
          <a:ln w="0">
            <a:noFill/>
          </a:ln>
        </p:spPr>
        <p:txBody>
          <a:bodyPr lIns="90000" tIns="91440" rIns="90000" bIns="91440" anchor="ctr">
            <a:noAutofit/>
          </a:bodyPr>
          <a:lstStyle>
            <a:lvl1pPr algn="r">
              <a:lnSpc>
                <a:spcPct val="100000"/>
              </a:lnSpc>
              <a:buNone/>
              <a:tabLst>
                <a:tab pos="0" algn="l"/>
              </a:tabLst>
              <a:defRPr lang="en" sz="1000" b="0" strike="noStrike" spc="-1">
                <a:solidFill>
                  <a:srgbClr val="595959"/>
                </a:solidFill>
                <a:latin typeface="Lato"/>
                <a:ea typeface="Lato"/>
              </a:defRPr>
            </a:lvl1pPr>
          </a:lstStyle>
          <a:p>
            <a:pPr algn="r">
              <a:lnSpc>
                <a:spcPct val="100000"/>
              </a:lnSpc>
              <a:buNone/>
              <a:tabLst>
                <a:tab pos="0" algn="l"/>
              </a:tabLst>
            </a:pPr>
            <a:fld id="{B4E14DB1-0DC5-4655-B995-1F249E3841FC}" type="slidenum">
              <a:rPr lang="en" sz="1000" b="0" strike="noStrike" spc="-1">
                <a:solidFill>
                  <a:srgbClr val="595959"/>
                </a:solidFill>
                <a:latin typeface="Lato"/>
                <a:ea typeface="Lato"/>
              </a:rPr>
              <a:t>‹#›</a:t>
            </a:fld>
            <a:endParaRPr lang="en-US"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729360" y="1322280"/>
            <a:ext cx="7687440" cy="1663920"/>
          </a:xfrm>
          <a:prstGeom prst="rect">
            <a:avLst/>
          </a:prstGeom>
          <a:noFill/>
          <a:ln w="0">
            <a:noFill/>
          </a:ln>
        </p:spPr>
        <p:txBody>
          <a:bodyPr lIns="0" tIns="91440" rIns="0" bIns="91440" anchor="t">
            <a:normAutofit/>
          </a:bodyPr>
          <a:lstStyle/>
          <a:p>
            <a:pPr>
              <a:lnSpc>
                <a:spcPct val="160000"/>
              </a:lnSpc>
              <a:spcBef>
                <a:spcPts val="1400"/>
              </a:spcBef>
              <a:buNone/>
              <a:tabLst>
                <a:tab pos="0" algn="l"/>
              </a:tabLst>
            </a:pPr>
            <a:endParaRPr lang="en-US" sz="2550" b="0" strike="noStrike" spc="-1">
              <a:latin typeface="Arial"/>
            </a:endParaRPr>
          </a:p>
          <a:p>
            <a:pPr>
              <a:lnSpc>
                <a:spcPct val="100000"/>
              </a:lnSpc>
              <a:spcBef>
                <a:spcPts val="400"/>
              </a:spcBef>
              <a:buNone/>
              <a:tabLst>
                <a:tab pos="0" algn="l"/>
              </a:tabLst>
            </a:pPr>
            <a:endParaRPr lang="en-US" sz="5100" b="0" strike="noStrike" spc="-1">
              <a:latin typeface="Arial"/>
            </a:endParaRPr>
          </a:p>
        </p:txBody>
      </p:sp>
      <p:sp>
        <p:nvSpPr>
          <p:cNvPr id="87" name="PlaceHolder 2"/>
          <p:cNvSpPr>
            <a:spLocks noGrp="1"/>
          </p:cNvSpPr>
          <p:nvPr>
            <p:ph type="subTitle"/>
          </p:nvPr>
        </p:nvSpPr>
        <p:spPr>
          <a:xfrm>
            <a:off x="228600" y="1405800"/>
            <a:ext cx="8519760" cy="3165840"/>
          </a:xfrm>
          <a:prstGeom prst="rect">
            <a:avLst/>
          </a:prstGeom>
          <a:noFill/>
          <a:ln w="0">
            <a:noFill/>
          </a:ln>
        </p:spPr>
        <p:txBody>
          <a:bodyPr lIns="0" tIns="91440" rIns="0" bIns="91440" anchor="t">
            <a:noAutofit/>
          </a:bodyPr>
          <a:lstStyle/>
          <a:p>
            <a:pPr marL="457200" indent="-355680" algn="ctr">
              <a:lnSpc>
                <a:spcPct val="115000"/>
              </a:lnSpc>
              <a:buClr>
                <a:srgbClr val="1A9988"/>
              </a:buClr>
              <a:buFont typeface="Roboto"/>
              <a:buChar char="●"/>
            </a:pPr>
            <a:r>
              <a:rPr lang="en" sz="4200" b="1" i="1" strike="noStrike" spc="-1">
                <a:solidFill>
                  <a:srgbClr val="1A9988"/>
                </a:solidFill>
                <a:latin typeface="Roboto"/>
                <a:ea typeface="Roboto"/>
              </a:rPr>
              <a:t>BookInGo</a:t>
            </a:r>
            <a:endParaRPr lang="en-US" sz="4200" b="0" strike="noStrike" spc="-1">
              <a:latin typeface="Arial"/>
            </a:endParaRPr>
          </a:p>
          <a:p>
            <a:pPr marL="457200" indent="-355680">
              <a:lnSpc>
                <a:spcPct val="115000"/>
              </a:lnSpc>
              <a:buClr>
                <a:srgbClr val="1A9988"/>
              </a:buClr>
              <a:buFont typeface="Roboto"/>
              <a:buChar char="●"/>
            </a:pPr>
            <a:r>
              <a:rPr lang="en" sz="2000" b="0" strike="noStrike" spc="-1">
                <a:solidFill>
                  <a:srgbClr val="1A9988"/>
                </a:solidFill>
                <a:latin typeface="Roboto"/>
                <a:ea typeface="Roboto"/>
              </a:rPr>
              <a:t>Yash Sharma</a:t>
            </a:r>
            <a:endParaRPr lang="en-US" sz="2000" b="0" strike="noStrike" spc="-1">
              <a:latin typeface="Arial"/>
            </a:endParaRPr>
          </a:p>
          <a:p>
            <a:pPr marL="457200" indent="-355680">
              <a:lnSpc>
                <a:spcPct val="115000"/>
              </a:lnSpc>
              <a:buClr>
                <a:srgbClr val="1A9988"/>
              </a:buClr>
              <a:buFont typeface="Roboto"/>
              <a:buChar char="●"/>
            </a:pPr>
            <a:r>
              <a:rPr lang="en" sz="2000" b="0" strike="noStrike" spc="-1">
                <a:solidFill>
                  <a:srgbClr val="1A9988"/>
                </a:solidFill>
                <a:latin typeface="Roboto"/>
                <a:ea typeface="Roboto"/>
              </a:rPr>
              <a:t>2115001158</a:t>
            </a:r>
            <a:endParaRPr lang="en-US" sz="2000" b="0" strike="noStrike" spc="-1">
              <a:latin typeface="Arial"/>
            </a:endParaRPr>
          </a:p>
          <a:p>
            <a:pPr marL="457200" indent="-355680">
              <a:lnSpc>
                <a:spcPct val="115000"/>
              </a:lnSpc>
              <a:buClr>
                <a:srgbClr val="1A9988"/>
              </a:buClr>
              <a:buFont typeface="Roboto"/>
              <a:buChar char="●"/>
            </a:pPr>
            <a:r>
              <a:rPr lang="en" sz="2000" b="0" strike="noStrike" spc="-1">
                <a:solidFill>
                  <a:srgbClr val="1A9988"/>
                </a:solidFill>
                <a:latin typeface="Roboto"/>
                <a:ea typeface="Roboto"/>
              </a:rPr>
              <a:t>GLA University,Mathura</a:t>
            </a:r>
            <a:endParaRPr lang="en-US" sz="2000" b="0" strike="noStrike" spc="-1">
              <a:latin typeface="Arial"/>
            </a:endParaRPr>
          </a:p>
          <a:p>
            <a:pPr marL="457200" indent="-355680">
              <a:lnSpc>
                <a:spcPct val="115000"/>
              </a:lnSpc>
              <a:buClr>
                <a:srgbClr val="1A9988"/>
              </a:buClr>
              <a:buFont typeface="Roboto"/>
              <a:buChar char="●"/>
            </a:pPr>
            <a:r>
              <a:rPr lang="en" sz="2000" b="0" strike="noStrike" spc="-1">
                <a:solidFill>
                  <a:srgbClr val="1A9988"/>
                </a:solidFill>
                <a:latin typeface="Roboto"/>
                <a:ea typeface="Roboto"/>
              </a:rPr>
              <a:t>Department of Computer Science Engineering</a:t>
            </a:r>
            <a:endParaRPr lang="en-US" sz="2000" b="0" strike="noStrike" spc="-1">
              <a:latin typeface="Arial"/>
            </a:endParaRPr>
          </a:p>
          <a:p>
            <a:pPr marL="457200" indent="-355680">
              <a:lnSpc>
                <a:spcPct val="115000"/>
              </a:lnSpc>
              <a:buClr>
                <a:srgbClr val="1A9988"/>
              </a:buClr>
              <a:buFont typeface="Roboto"/>
              <a:buChar char="●"/>
            </a:pPr>
            <a:r>
              <a:rPr lang="en" sz="2000" b="0" strike="noStrike" spc="-1">
                <a:solidFill>
                  <a:srgbClr val="1A9988"/>
                </a:solidFill>
                <a:latin typeface="Roboto"/>
                <a:ea typeface="Roboto"/>
              </a:rPr>
              <a:t>24-11-2023</a:t>
            </a:r>
            <a:endParaRPr lang="en-US" sz="2000" b="0" strike="noStrike" spc="-1">
              <a:latin typeface="Arial"/>
            </a:endParaRPr>
          </a:p>
          <a:p>
            <a:pPr>
              <a:lnSpc>
                <a:spcPct val="100000"/>
              </a:lnSpc>
              <a:spcBef>
                <a:spcPts val="1500"/>
              </a:spcBef>
              <a:buNone/>
              <a:tabLst>
                <a:tab pos="0" algn="l"/>
              </a:tabLst>
            </a:pPr>
            <a:endParaRPr lang="en-US"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Checkout Book:</a:t>
            </a:r>
          </a:p>
          <a:p>
            <a:pPr>
              <a:lnSpc>
                <a:spcPct val="115000"/>
              </a:lnSpc>
              <a:buFont typeface="Wingdings" panose="05000000000000000000" pitchFamily="2" charset="2"/>
              <a:buChar char="q"/>
            </a:pP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338188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Book Already Checked Out:</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24565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Checkout updated in Google Sheet:</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99748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Book not found for checkout:</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328011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CheckIn Book:</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240030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Book already CheckedIn:</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3503373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Book not found for CheckIn</a:t>
            </a:r>
            <a:r>
              <a:rPr lang="en-US" sz="1900" b="0" strike="noStrike" spc="-1" dirty="0">
                <a:latin typeface="Arial"/>
              </a:rPr>
              <a:t>:</a:t>
            </a: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extLst>
      <p:ext uri="{BB962C8B-B14F-4D97-AF65-F5344CB8AC3E}">
        <p14:creationId xmlns:p14="http://schemas.microsoft.com/office/powerpoint/2010/main" val="194686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b="0" strike="noStrike" spc="-1" dirty="0">
                <a:latin typeface="Arial"/>
              </a:rPr>
              <a:t>Checkout notification Email:</a:t>
            </a: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8" cy="3153065"/>
          </a:xfrm>
          <a:prstGeom prst="rect">
            <a:avLst/>
          </a:prstGeom>
        </p:spPr>
      </p:pic>
    </p:spTree>
    <p:extLst>
      <p:ext uri="{BB962C8B-B14F-4D97-AF65-F5344CB8AC3E}">
        <p14:creationId xmlns:p14="http://schemas.microsoft.com/office/powerpoint/2010/main" val="3593811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b="0" strike="noStrike" spc="-1" dirty="0">
                <a:latin typeface="Arial"/>
              </a:rPr>
              <a:t>Email CheckIn Notification:</a:t>
            </a: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8" cy="3153065"/>
          </a:xfrm>
          <a:prstGeom prst="rect">
            <a:avLst/>
          </a:prstGeom>
        </p:spPr>
      </p:pic>
    </p:spTree>
    <p:extLst>
      <p:ext uri="{BB962C8B-B14F-4D97-AF65-F5344CB8AC3E}">
        <p14:creationId xmlns:p14="http://schemas.microsoft.com/office/powerpoint/2010/main" val="14639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spc="-1" dirty="0">
                <a:latin typeface="Arial"/>
              </a:rPr>
              <a:t>Email CheckIn Notification with Fine calculation:</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8" cy="3153065"/>
          </a:xfrm>
          <a:prstGeom prst="rect">
            <a:avLst/>
          </a:prstGeom>
        </p:spPr>
      </p:pic>
    </p:spTree>
    <p:extLst>
      <p:ext uri="{BB962C8B-B14F-4D97-AF65-F5344CB8AC3E}">
        <p14:creationId xmlns:p14="http://schemas.microsoft.com/office/powerpoint/2010/main" val="23444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280" b="1" strike="noStrike" spc="-1" dirty="0">
                <a:solidFill>
                  <a:srgbClr val="1A1A1A"/>
                </a:solidFill>
                <a:latin typeface="Roboto"/>
                <a:ea typeface="Roboto"/>
              </a:rPr>
              <a:t>Introduction</a:t>
            </a:r>
            <a:endParaRPr lang="en-US" sz="2280" b="0" strike="noStrike" spc="-1" dirty="0">
              <a:latin typeface="Arial"/>
            </a:endParaRPr>
          </a:p>
          <a:p>
            <a:pPr>
              <a:lnSpc>
                <a:spcPct val="100000"/>
              </a:lnSpc>
              <a:spcBef>
                <a:spcPts val="400"/>
              </a:spcBef>
              <a:buNone/>
              <a:tabLst>
                <a:tab pos="0" algn="l"/>
              </a:tabLst>
            </a:pPr>
            <a:endParaRPr lang="en-US" sz="3140" b="0" strike="noStrike" spc="-1" dirty="0">
              <a:latin typeface="Arial"/>
            </a:endParaRPr>
          </a:p>
        </p:txBody>
      </p:sp>
      <p:sp>
        <p:nvSpPr>
          <p:cNvPr id="89"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fontScale="91500" lnSpcReduction="10000"/>
          </a:bodyPr>
          <a:lstStyle/>
          <a:p>
            <a:pPr>
              <a:lnSpc>
                <a:spcPct val="115000"/>
              </a:lnSpc>
              <a:buNone/>
            </a:pPr>
            <a:r>
              <a:rPr lang="en" sz="2000" b="0" strike="noStrike" spc="-1" dirty="0">
                <a:solidFill>
                  <a:srgbClr val="1A9988"/>
                </a:solidFill>
                <a:latin typeface="Roboto"/>
                <a:ea typeface="Roboto"/>
              </a:rPr>
              <a:t>LMS has been developed to override the problems prevailing in practice of manual system. </a:t>
            </a:r>
            <a:endParaRPr lang="en-US" sz="2000" b="0" strike="noStrike" spc="-1" dirty="0">
              <a:latin typeface="Arial"/>
            </a:endParaRPr>
          </a:p>
          <a:p>
            <a:pPr>
              <a:lnSpc>
                <a:spcPct val="115000"/>
              </a:lnSpc>
              <a:buNone/>
            </a:pPr>
            <a:r>
              <a:rPr lang="en" sz="2000" b="0" strike="noStrike" spc="-1" dirty="0">
                <a:solidFill>
                  <a:srgbClr val="1A9988"/>
                </a:solidFill>
                <a:latin typeface="Roboto"/>
                <a:ea typeface="Roboto"/>
              </a:rPr>
              <a:t>This application will eliminate the manual work and hardships faced in real time to make it in a smooth, fast and responsive manner.</a:t>
            </a:r>
            <a:endParaRPr lang="en-US" sz="2000" b="0" strike="noStrike" spc="-1" dirty="0">
              <a:latin typeface="Arial"/>
            </a:endParaRPr>
          </a:p>
          <a:p>
            <a:pPr>
              <a:lnSpc>
                <a:spcPct val="115000"/>
              </a:lnSpc>
              <a:buNone/>
            </a:pPr>
            <a:r>
              <a:rPr lang="en" sz="2000" b="0" strike="noStrike" spc="-1" dirty="0">
                <a:solidFill>
                  <a:srgbClr val="1A9988"/>
                </a:solidFill>
                <a:latin typeface="Roboto"/>
                <a:ea typeface="Roboto"/>
              </a:rPr>
              <a:t>Basically it will reduce the human efforts and chances of any manual mistakes will be reduced with the help of the application implementation.</a:t>
            </a:r>
          </a:p>
          <a:p>
            <a:pPr>
              <a:lnSpc>
                <a:spcPct val="115000"/>
              </a:lnSpc>
              <a:buNone/>
            </a:pPr>
            <a:endParaRPr lang="en-US" sz="2000" b="0" strike="noStrike" spc="-1" dirty="0">
              <a:latin typeface="Arial"/>
            </a:endParaRPr>
          </a:p>
          <a:p>
            <a:pPr>
              <a:lnSpc>
                <a:spcPct val="115000"/>
              </a:lnSpc>
              <a:buNone/>
            </a:pPr>
            <a:endParaRPr lang="en-US" sz="2000" b="0" strike="noStrike" spc="-1" dirty="0">
              <a:latin typeface="Arial"/>
            </a:endParaRPr>
          </a:p>
          <a:p>
            <a:pPr>
              <a:lnSpc>
                <a:spcPct val="115000"/>
              </a:lnSpc>
              <a:spcBef>
                <a:spcPts val="1500"/>
              </a:spcBef>
              <a:spcAft>
                <a:spcPts val="1199"/>
              </a:spcAft>
              <a:buNone/>
              <a:tabLst>
                <a:tab pos="0" algn="l"/>
              </a:tabLst>
            </a:pPr>
            <a:endParaRPr lang="en-US" sz="21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b="0" strike="noStrike" spc="-1" dirty="0">
                <a:latin typeface="Arial"/>
              </a:rPr>
              <a:t>Feedback Display page:</a:t>
            </a: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8" cy="3153065"/>
          </a:xfrm>
          <a:prstGeom prst="rect">
            <a:avLst/>
          </a:prstGeom>
        </p:spPr>
      </p:pic>
    </p:spTree>
    <p:extLst>
      <p:ext uri="{BB962C8B-B14F-4D97-AF65-F5344CB8AC3E}">
        <p14:creationId xmlns:p14="http://schemas.microsoft.com/office/powerpoint/2010/main" val="286309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b="0" strike="noStrike" spc="-1" dirty="0">
                <a:latin typeface="Arial"/>
              </a:rPr>
              <a:t>Feedback Sent pop</a:t>
            </a:r>
            <a:r>
              <a:rPr lang="en-US" sz="1900" spc="-1" dirty="0">
                <a:latin typeface="Arial"/>
              </a:rPr>
              <a:t>up:</a:t>
            </a:r>
            <a:endParaRPr lang="en-US" sz="1900" b="0" strike="noStrike" spc="-1" dirty="0">
              <a:latin typeface="Arial"/>
            </a:endParaRP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8" cy="3153065"/>
          </a:xfrm>
          <a:prstGeom prst="rect">
            <a:avLst/>
          </a:prstGeom>
        </p:spPr>
      </p:pic>
    </p:spTree>
    <p:extLst>
      <p:ext uri="{BB962C8B-B14F-4D97-AF65-F5344CB8AC3E}">
        <p14:creationId xmlns:p14="http://schemas.microsoft.com/office/powerpoint/2010/main" val="3273360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a:solidFill>
                  <a:srgbClr val="000000"/>
                </a:solidFill>
                <a:latin typeface="Roboto"/>
                <a:ea typeface="Roboto"/>
              </a:rPr>
              <a:t>Challenges Faced</a:t>
            </a:r>
            <a:endParaRPr lang="en-US" sz="2190" b="0" strike="noStrike" spc="-1">
              <a:latin typeface="Arial"/>
            </a:endParaRPr>
          </a:p>
          <a:p>
            <a:pPr>
              <a:lnSpc>
                <a:spcPct val="100000"/>
              </a:lnSpc>
              <a:spcBef>
                <a:spcPts val="400"/>
              </a:spcBef>
              <a:buNone/>
              <a:tabLst>
                <a:tab pos="0" algn="l"/>
              </a:tabLst>
            </a:pPr>
            <a:endParaRPr lang="en-US" sz="3040" b="0" strike="noStrike" spc="-1">
              <a:latin typeface="Arial"/>
            </a:endParaRPr>
          </a:p>
        </p:txBody>
      </p:sp>
      <p:sp>
        <p:nvSpPr>
          <p:cNvPr id="105" name="PlaceHolder 2"/>
          <p:cNvSpPr>
            <a:spLocks noGrp="1"/>
          </p:cNvSpPr>
          <p:nvPr>
            <p:ph/>
          </p:nvPr>
        </p:nvSpPr>
        <p:spPr>
          <a:xfrm>
            <a:off x="729360" y="2079000"/>
            <a:ext cx="7688160" cy="2260440"/>
          </a:xfrm>
          <a:prstGeom prst="rect">
            <a:avLst/>
          </a:prstGeom>
          <a:noFill/>
          <a:ln w="0">
            <a:noFill/>
          </a:ln>
        </p:spPr>
        <p:txBody>
          <a:bodyPr lIns="0" tIns="91440" rIns="0" bIns="91440" anchor="t">
            <a:noAutofit/>
          </a:bodyPr>
          <a:lstStyle/>
          <a:p>
            <a:pPr marL="432000" indent="-324000">
              <a:lnSpc>
                <a:spcPct val="100000"/>
              </a:lnSpc>
              <a:spcBef>
                <a:spcPts val="1417"/>
              </a:spcBef>
              <a:buClr>
                <a:srgbClr val="000000"/>
              </a:buClr>
              <a:buSzPct val="45000"/>
              <a:buFont typeface="Wingdings" charset="2"/>
              <a:buChar char=""/>
            </a:pPr>
            <a:r>
              <a:rPr lang="en-US" sz="21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Stuck some time while coding but took help from YouTube, W3Schools,etc and multiple websites.</a:t>
            </a:r>
            <a:endParaRPr lang="en-US" sz="2100" b="0" strike="noStrike" spc="-1" dirty="0">
              <a:latin typeface="Roboto" panose="02000000000000000000" pitchFamily="2" charset="0"/>
              <a:ea typeface="Roboto" panose="02000000000000000000" pitchFamily="2" charset="0"/>
              <a:cs typeface="Roboto" panose="02000000000000000000" pitchFamily="2" charset="0"/>
            </a:endParaRPr>
          </a:p>
          <a:p>
            <a:pPr marL="432000" indent="-324000">
              <a:lnSpc>
                <a:spcPct val="100000"/>
              </a:lnSpc>
              <a:spcBef>
                <a:spcPts val="1417"/>
              </a:spcBef>
              <a:buClr>
                <a:srgbClr val="000000"/>
              </a:buClr>
              <a:buSzPct val="45000"/>
              <a:buFont typeface="Wingdings" charset="2"/>
              <a:buChar char=""/>
            </a:pPr>
            <a:r>
              <a:rPr lang="en-US" sz="21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Learned so many new concepts while implementing the applications </a:t>
            </a:r>
            <a:endParaRPr lang="en-US" sz="2100" b="0" strike="noStrike" spc="-1" dirty="0">
              <a:latin typeface="Roboto" panose="02000000000000000000" pitchFamily="2" charset="0"/>
              <a:ea typeface="Roboto" panose="02000000000000000000" pitchFamily="2" charset="0"/>
              <a:cs typeface="Roboto" panose="02000000000000000000" pitchFamily="2" charset="0"/>
            </a:endParaRPr>
          </a:p>
          <a:p>
            <a:pPr marL="432000" indent="-324000">
              <a:lnSpc>
                <a:spcPct val="100000"/>
              </a:lnSpc>
              <a:spcBef>
                <a:spcPts val="1417"/>
              </a:spcBef>
              <a:buClr>
                <a:srgbClr val="000000"/>
              </a:buClr>
              <a:buSzPct val="45000"/>
              <a:buFont typeface="Wingdings" charset="2"/>
              <a:buChar char=""/>
            </a:pPr>
            <a:r>
              <a:rPr lang="en-US" sz="21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Building an application from scratch has helped in improving coding skills.</a:t>
            </a:r>
            <a:endParaRPr lang="en-US" sz="2100" b="0" strike="noStrike" spc="-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280" b="1" strike="noStrike" spc="-1">
                <a:solidFill>
                  <a:srgbClr val="000000"/>
                </a:solidFill>
                <a:latin typeface="Roboto"/>
                <a:ea typeface="Roboto"/>
              </a:rPr>
              <a:t>Future Work</a:t>
            </a:r>
            <a:endParaRPr lang="en-US" sz="2280" b="0" strike="noStrike" spc="-1">
              <a:latin typeface="Arial"/>
            </a:endParaRPr>
          </a:p>
          <a:p>
            <a:pPr>
              <a:lnSpc>
                <a:spcPct val="100000"/>
              </a:lnSpc>
              <a:spcBef>
                <a:spcPts val="400"/>
              </a:spcBef>
              <a:buNone/>
              <a:tabLst>
                <a:tab pos="0" algn="l"/>
              </a:tabLst>
            </a:pPr>
            <a:endParaRPr lang="en-US" sz="3140" b="0" strike="noStrike" spc="-1">
              <a:latin typeface="Arial"/>
            </a:endParaRPr>
          </a:p>
        </p:txBody>
      </p:sp>
      <p:sp>
        <p:nvSpPr>
          <p:cNvPr id="107"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a:bodyPr>
          <a:lstStyle/>
          <a:p>
            <a:pPr>
              <a:lnSpc>
                <a:spcPct val="115000"/>
              </a:lnSpc>
              <a:buNone/>
            </a:pPr>
            <a:r>
              <a:rPr lang="en" sz="2000" b="0" strike="noStrike" spc="-1" dirty="0">
                <a:solidFill>
                  <a:srgbClr val="000000"/>
                </a:solidFill>
                <a:latin typeface="Roboto"/>
                <a:ea typeface="Roboto"/>
              </a:rPr>
              <a:t>For BookInGo, will try to create the database where in data will be manipulated dynamically and more valdidations can be added in this LMS feature in future.</a:t>
            </a:r>
            <a:endParaRPr lang="en-US" sz="2000" b="0" strike="noStrike" spc="-1" dirty="0">
              <a:latin typeface="Arial"/>
            </a:endParaRPr>
          </a:p>
          <a:p>
            <a:pPr>
              <a:lnSpc>
                <a:spcPct val="115000"/>
              </a:lnSpc>
              <a:buNone/>
            </a:pPr>
            <a:endParaRPr lang="en-US" sz="2000" b="0" strike="noStrike" spc="-1" dirty="0">
              <a:latin typeface="Arial"/>
            </a:endParaRPr>
          </a:p>
          <a:p>
            <a:pPr>
              <a:lnSpc>
                <a:spcPct val="115000"/>
              </a:lnSpc>
              <a:spcBef>
                <a:spcPts val="1500"/>
              </a:spcBef>
              <a:spcAft>
                <a:spcPts val="1199"/>
              </a:spcAft>
              <a:buNone/>
              <a:tabLst>
                <a:tab pos="0" algn="l"/>
              </a:tabLst>
            </a:pPr>
            <a:endParaRPr lang="en-US" sz="21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280" b="1" strike="noStrike" spc="-1" dirty="0">
                <a:solidFill>
                  <a:srgbClr val="000000"/>
                </a:solidFill>
                <a:latin typeface="Roboto"/>
                <a:ea typeface="Roboto"/>
              </a:rPr>
              <a:t>Conclusion</a:t>
            </a:r>
            <a:endParaRPr lang="en-US" sz="2280" b="0" strike="noStrike" spc="-1" dirty="0">
              <a:latin typeface="Arial"/>
            </a:endParaRPr>
          </a:p>
          <a:p>
            <a:pPr>
              <a:lnSpc>
                <a:spcPct val="100000"/>
              </a:lnSpc>
              <a:spcBef>
                <a:spcPts val="400"/>
              </a:spcBef>
              <a:buNone/>
              <a:tabLst>
                <a:tab pos="0" algn="l"/>
              </a:tabLst>
            </a:pPr>
            <a:endParaRPr lang="en-US" sz="3140" b="0" strike="noStrike" spc="-1" dirty="0">
              <a:latin typeface="Arial"/>
            </a:endParaRPr>
          </a:p>
        </p:txBody>
      </p:sp>
      <p:sp>
        <p:nvSpPr>
          <p:cNvPr id="109"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fontScale="92500"/>
          </a:bodyPr>
          <a:lstStyle/>
          <a:p>
            <a:pPr>
              <a:lnSpc>
                <a:spcPct val="115000"/>
              </a:lnSpc>
              <a:buNone/>
            </a:pPr>
            <a:r>
              <a:rPr lang="en" sz="2000" b="0" strike="noStrike" spc="-1" dirty="0">
                <a:solidFill>
                  <a:srgbClr val="000000"/>
                </a:solidFill>
                <a:latin typeface="Roboto"/>
                <a:ea typeface="Roboto"/>
              </a:rPr>
              <a:t>The LMS is much more user-friendly, faster in operation and easy to manage than the manual one. Problem Statement: The current library system is outdated and inefficient. There is a lack of organization in book management, book borrowing.The main purpose of a library management system is to manage &amp; track the daily work of the library such as issuing books, return books, due calculations, etc.</a:t>
            </a:r>
            <a:endParaRPr lang="en-US" sz="2000" b="0" strike="noStrike" spc="-1" dirty="0">
              <a:latin typeface="Arial"/>
            </a:endParaRPr>
          </a:p>
          <a:p>
            <a:pPr>
              <a:lnSpc>
                <a:spcPct val="115000"/>
              </a:lnSpc>
              <a:spcBef>
                <a:spcPts val="1500"/>
              </a:spcBef>
              <a:spcAft>
                <a:spcPts val="1199"/>
              </a:spcAft>
              <a:buNone/>
              <a:tabLst>
                <a:tab pos="0" algn="l"/>
              </a:tabLst>
            </a:pPr>
            <a:endParaRPr lang="en-US" sz="21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090" b="1" strike="noStrike" spc="-1">
                <a:solidFill>
                  <a:srgbClr val="000000"/>
                </a:solidFill>
                <a:latin typeface="Roboto"/>
                <a:ea typeface="Roboto"/>
              </a:rPr>
              <a:t>Acknowledgments</a:t>
            </a:r>
            <a:endParaRPr lang="en-US" sz="2090" b="0" strike="noStrike" spc="-1">
              <a:latin typeface="Arial"/>
            </a:endParaRPr>
          </a:p>
          <a:p>
            <a:pPr>
              <a:lnSpc>
                <a:spcPct val="100000"/>
              </a:lnSpc>
              <a:spcBef>
                <a:spcPts val="400"/>
              </a:spcBef>
              <a:buNone/>
              <a:tabLst>
                <a:tab pos="0" algn="l"/>
              </a:tabLst>
            </a:pPr>
            <a:endParaRPr lang="en-US" sz="2940" b="0" strike="noStrike" spc="-1">
              <a:latin typeface="Arial"/>
            </a:endParaRPr>
          </a:p>
        </p:txBody>
      </p:sp>
      <p:sp>
        <p:nvSpPr>
          <p:cNvPr id="111"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a:bodyPr>
          <a:lstStyle/>
          <a:p>
            <a:pPr>
              <a:lnSpc>
                <a:spcPct val="115000"/>
              </a:lnSpc>
              <a:spcAft>
                <a:spcPts val="1199"/>
              </a:spcAft>
              <a:buNone/>
              <a:tabLst>
                <a:tab pos="0" algn="l"/>
              </a:tabLst>
            </a:pPr>
            <a:r>
              <a:rPr lang="en" sz="1800" b="0" strike="noStrike" spc="-1" dirty="0">
                <a:solidFill>
                  <a:srgbClr val="0F0F0F"/>
                </a:solidFill>
                <a:latin typeface="Roboto"/>
                <a:ea typeface="Roboto"/>
              </a:rPr>
              <a:t>Thanks to all the teachers and supervisior who was available everytime and provided there precious time while building this application.</a:t>
            </a:r>
            <a:endParaRPr lang="en-US" sz="18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478E-8BD0-CF4B-E7C2-CB4E99E738AA}"/>
              </a:ext>
            </a:extLst>
          </p:cNvPr>
          <p:cNvSpPr>
            <a:spLocks noGrp="1"/>
          </p:cNvSpPr>
          <p:nvPr>
            <p:ph type="title"/>
          </p:nvPr>
        </p:nvSpPr>
        <p:spPr>
          <a:xfrm>
            <a:off x="5083444" y="1273320"/>
            <a:ext cx="3334076" cy="3376172"/>
          </a:xfrm>
        </p:spPr>
        <p:txBody>
          <a:bodyPr/>
          <a:lstStyle/>
          <a:p>
            <a:pPr algn="ctr"/>
            <a:r>
              <a:rPr lang="en-US" b="1" dirty="0">
                <a:solidFill>
                  <a:schemeClr val="tx1">
                    <a:lumMod val="85000"/>
                    <a:lumOff val="15000"/>
                  </a:schemeClr>
                </a:solidFill>
                <a:latin typeface="Monotype Corsiva" panose="03010101010201010101" pitchFamily="66" charset="0"/>
              </a:rPr>
              <a:t>Thank You</a:t>
            </a:r>
            <a:endParaRPr lang="en-IN" b="1" dirty="0">
              <a:solidFill>
                <a:schemeClr val="tx1">
                  <a:lumMod val="85000"/>
                  <a:lumOff val="15000"/>
                </a:schemeClr>
              </a:solidFill>
              <a:latin typeface="Monotype Corsiva" panose="03010101010201010101" pitchFamily="66" charset="0"/>
            </a:endParaRPr>
          </a:p>
        </p:txBody>
      </p:sp>
      <p:pic>
        <p:nvPicPr>
          <p:cNvPr id="11" name="Content Placeholder 10">
            <a:extLst>
              <a:ext uri="{FF2B5EF4-FFF2-40B4-BE49-F238E27FC236}">
                <a16:creationId xmlns:a16="http://schemas.microsoft.com/office/drawing/2014/main" id="{EE4AF29B-BE2E-1CED-7001-C2C9CE044A3B}"/>
              </a:ext>
            </a:extLst>
          </p:cNvPr>
          <p:cNvPicPr>
            <a:picLocks noGrp="1" noChangeAspect="1"/>
          </p:cNvPicPr>
          <p:nvPr>
            <p:ph/>
          </p:nvPr>
        </p:nvPicPr>
        <p:blipFill>
          <a:blip r:embed="rId2">
            <a:extLst>
              <a:ext uri="{28A0092B-C50C-407E-A947-70E740481C1C}">
                <a14:useLocalDpi xmlns:a14="http://schemas.microsoft.com/office/drawing/2010/main" val="0"/>
              </a:ext>
            </a:extLst>
          </a:blip>
          <a:srcRect/>
          <a:stretch/>
        </p:blipFill>
        <p:spPr>
          <a:xfrm>
            <a:off x="317716" y="1208868"/>
            <a:ext cx="4060556" cy="3696346"/>
          </a:xfrm>
        </p:spPr>
      </p:pic>
    </p:spTree>
    <p:extLst>
      <p:ext uri="{BB962C8B-B14F-4D97-AF65-F5344CB8AC3E}">
        <p14:creationId xmlns:p14="http://schemas.microsoft.com/office/powerpoint/2010/main" val="307718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a:solidFill>
                  <a:srgbClr val="000000"/>
                </a:solidFill>
                <a:latin typeface="Roboto"/>
                <a:ea typeface="Roboto"/>
              </a:rPr>
              <a:t>Objectives</a:t>
            </a:r>
            <a:endParaRPr lang="en-US" sz="2190" b="0" strike="noStrike" spc="-1">
              <a:latin typeface="Arial"/>
            </a:endParaRPr>
          </a:p>
          <a:p>
            <a:pPr>
              <a:lnSpc>
                <a:spcPct val="100000"/>
              </a:lnSpc>
              <a:spcBef>
                <a:spcPts val="400"/>
              </a:spcBef>
              <a:buNone/>
              <a:tabLst>
                <a:tab pos="0" algn="l"/>
              </a:tabLst>
            </a:pPr>
            <a:endParaRPr lang="en-US" sz="3040" b="0" strike="noStrike" spc="-1">
              <a:latin typeface="Arial"/>
            </a:endParaRPr>
          </a:p>
        </p:txBody>
      </p:sp>
      <p:sp>
        <p:nvSpPr>
          <p:cNvPr id="91"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a:bodyPr>
          <a:lstStyle/>
          <a:p>
            <a:pPr>
              <a:lnSpc>
                <a:spcPct val="115000"/>
              </a:lnSpc>
              <a:buNone/>
            </a:pPr>
            <a:r>
              <a:rPr lang="en" sz="1900" b="0" strike="noStrike" spc="-1">
                <a:solidFill>
                  <a:srgbClr val="000000"/>
                </a:solidFill>
                <a:latin typeface="Roboto"/>
                <a:ea typeface="Roboto"/>
              </a:rPr>
              <a:t>A web application which will help to reduce the manual work of maintaing all the necessary details of issued books and fast system with error-less data and a system of generating emails once they perform some actions in library with books like(issue a book, return a book, etc).</a:t>
            </a:r>
            <a:endParaRPr lang="en-US" sz="19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090" b="1" strike="noStrike" spc="-1">
                <a:solidFill>
                  <a:srgbClr val="000000"/>
                </a:solidFill>
                <a:latin typeface="Roboto"/>
                <a:ea typeface="Roboto"/>
              </a:rPr>
              <a:t>Problem Statement</a:t>
            </a:r>
            <a:endParaRPr lang="en-US" sz="2090" b="0" strike="noStrike" spc="-1">
              <a:latin typeface="Arial"/>
            </a:endParaRPr>
          </a:p>
          <a:p>
            <a:pPr>
              <a:lnSpc>
                <a:spcPct val="100000"/>
              </a:lnSpc>
              <a:spcBef>
                <a:spcPts val="400"/>
              </a:spcBef>
              <a:buNone/>
              <a:tabLst>
                <a:tab pos="0" algn="l"/>
              </a:tabLst>
            </a:pPr>
            <a:endParaRPr lang="en-US" sz="2940" b="0" strike="noStrike" spc="-1">
              <a:latin typeface="Arial"/>
            </a:endParaRPr>
          </a:p>
        </p:txBody>
      </p:sp>
      <p:sp>
        <p:nvSpPr>
          <p:cNvPr id="93"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fontScale="94000"/>
          </a:bodyPr>
          <a:lstStyle/>
          <a:p>
            <a:pPr>
              <a:lnSpc>
                <a:spcPct val="115000"/>
              </a:lnSpc>
              <a:buNone/>
            </a:pPr>
            <a:r>
              <a:rPr lang="en" sz="1800" b="0" strike="noStrike" spc="-1">
                <a:solidFill>
                  <a:srgbClr val="000000"/>
                </a:solidFill>
                <a:latin typeface="Roboto"/>
                <a:ea typeface="Roboto"/>
              </a:rPr>
              <a:t>The main need for this LMS project will help to manage the details of books which are being issued in real time and managing the data correctly becomes a big challenege manually, as maintaining the records of all the books and books being issued to any specific student for a correct time period and returned back at correct time and management of fine, if not done at right time and a proper system to notify students at proper time for their actions.</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1979" b="1" strike="noStrike" spc="-1">
                <a:solidFill>
                  <a:srgbClr val="000000"/>
                </a:solidFill>
                <a:latin typeface="Roboto"/>
                <a:ea typeface="Roboto"/>
              </a:rPr>
              <a:t>Literature Review</a:t>
            </a:r>
            <a:endParaRPr lang="en-US" sz="1979" b="0" strike="noStrike" spc="-1">
              <a:latin typeface="Arial"/>
            </a:endParaRPr>
          </a:p>
          <a:p>
            <a:pPr>
              <a:lnSpc>
                <a:spcPct val="100000"/>
              </a:lnSpc>
              <a:spcBef>
                <a:spcPts val="400"/>
              </a:spcBef>
              <a:buNone/>
              <a:tabLst>
                <a:tab pos="0" algn="l"/>
              </a:tabLst>
            </a:pPr>
            <a:endParaRPr lang="en-US" sz="2840" b="0" strike="noStrike" spc="-1">
              <a:latin typeface="Arial"/>
            </a:endParaRPr>
          </a:p>
        </p:txBody>
      </p:sp>
      <p:sp>
        <p:nvSpPr>
          <p:cNvPr id="95"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a:bodyPr>
          <a:lstStyle/>
          <a:p>
            <a:pPr marL="457200" indent="-336600">
              <a:lnSpc>
                <a:spcPct val="115000"/>
              </a:lnSpc>
              <a:buClr>
                <a:srgbClr val="000000"/>
              </a:buClr>
              <a:buFont typeface="Roboto"/>
              <a:buChar char="●"/>
            </a:pPr>
            <a:r>
              <a:rPr lang="en" sz="1700" b="0" strike="noStrike" spc="-1">
                <a:solidFill>
                  <a:srgbClr val="000000"/>
                </a:solidFill>
                <a:latin typeface="Roboto"/>
                <a:ea typeface="Roboto"/>
              </a:rPr>
              <a:t>Multiple Library Management System are available at real time but this BOOKIngo consist of new feature of notifying the library and student when book is issued and when it will expire.</a:t>
            </a:r>
            <a:endParaRPr lang="en-US" sz="1700" b="0" strike="noStrike" spc="-1">
              <a:latin typeface="Arial"/>
            </a:endParaRPr>
          </a:p>
          <a:p>
            <a:pPr marL="457200" indent="-336600">
              <a:lnSpc>
                <a:spcPct val="115000"/>
              </a:lnSpc>
              <a:buClr>
                <a:srgbClr val="000000"/>
              </a:buClr>
              <a:buFont typeface="Roboto"/>
              <a:buChar char="●"/>
            </a:pPr>
            <a:r>
              <a:rPr lang="en" sz="1700" b="0" strike="noStrike" spc="-1">
                <a:solidFill>
                  <a:srgbClr val="000000"/>
                </a:solidFill>
                <a:latin typeface="Roboto"/>
                <a:ea typeface="Roboto"/>
              </a:rPr>
              <a:t>Just to maintain the real time data in appropriate way.</a:t>
            </a:r>
            <a:endParaRPr lang="en-US" sz="17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783604" y="1078456"/>
            <a:ext cx="7688160" cy="734846"/>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200" b="1" strike="noStrike" spc="-1" dirty="0">
                <a:solidFill>
                  <a:srgbClr val="000000"/>
                </a:solidFill>
                <a:latin typeface="Roboto"/>
                <a:ea typeface="Roboto"/>
              </a:rPr>
              <a:t>Methodology</a:t>
            </a:r>
            <a:endParaRPr lang="en-US" sz="220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97" name="PlaceHolder 2"/>
          <p:cNvSpPr>
            <a:spLocks noGrp="1"/>
          </p:cNvSpPr>
          <p:nvPr>
            <p:ph/>
          </p:nvPr>
        </p:nvSpPr>
        <p:spPr>
          <a:xfrm>
            <a:off x="729360" y="1813302"/>
            <a:ext cx="7688160" cy="2851688"/>
          </a:xfrm>
          <a:prstGeom prst="rect">
            <a:avLst/>
          </a:prstGeom>
          <a:noFill/>
          <a:ln w="0">
            <a:noFill/>
          </a:ln>
        </p:spPr>
        <p:txBody>
          <a:bodyPr lIns="0" tIns="91440" rIns="0" bIns="91440" anchor="t">
            <a:normAutofit fontScale="25000" lnSpcReduction="20000"/>
          </a:bodyPr>
          <a:lstStyle/>
          <a:p>
            <a:pPr>
              <a:lnSpc>
                <a:spcPct val="115000"/>
              </a:lnSpc>
              <a:buNone/>
            </a:pPr>
            <a:r>
              <a:rPr lang="en" sz="64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BookInGo implementation will require the below set of tools :</a:t>
            </a: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a:lnSpc>
                <a:spcPct val="115000"/>
              </a:lnSpc>
              <a:buNone/>
            </a:pP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marL="457200" indent="-349200">
              <a:lnSpc>
                <a:spcPct val="115000"/>
              </a:lnSpc>
              <a:buClr>
                <a:srgbClr val="000000"/>
              </a:buClr>
              <a:buFont typeface="Roboto"/>
              <a:buChar char="●"/>
            </a:pPr>
            <a:r>
              <a:rPr lang="en" sz="64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Google AppScript</a:t>
            </a: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marL="457200" indent="-349200">
              <a:lnSpc>
                <a:spcPct val="115000"/>
              </a:lnSpc>
              <a:buClr>
                <a:srgbClr val="000000"/>
              </a:buClr>
              <a:buFont typeface="Roboto"/>
              <a:buChar char="●"/>
            </a:pPr>
            <a:r>
              <a:rPr lang="en" sz="64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HTML5</a:t>
            </a: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marL="457200" indent="-349200">
              <a:lnSpc>
                <a:spcPct val="115000"/>
              </a:lnSpc>
              <a:buClr>
                <a:srgbClr val="000000"/>
              </a:buClr>
              <a:buFont typeface="Roboto"/>
              <a:buChar char="●"/>
            </a:pPr>
            <a:r>
              <a:rPr lang="en" sz="64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CSS</a:t>
            </a: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marL="457200" indent="-349200">
              <a:lnSpc>
                <a:spcPct val="115000"/>
              </a:lnSpc>
              <a:buClr>
                <a:srgbClr val="000000"/>
              </a:buClr>
              <a:buFont typeface="Roboto"/>
              <a:buChar char="●"/>
            </a:pPr>
            <a:r>
              <a:rPr lang="en" sz="6400" b="0" strike="noStrike" spc="-1" dirty="0">
                <a:solidFill>
                  <a:srgbClr val="000000"/>
                </a:solidFill>
                <a:latin typeface="Roboto" panose="02000000000000000000" pitchFamily="2" charset="0"/>
                <a:ea typeface="Roboto" panose="02000000000000000000" pitchFamily="2" charset="0"/>
                <a:cs typeface="Roboto" panose="02000000000000000000" pitchFamily="2" charset="0"/>
              </a:rPr>
              <a:t>Visual Studio IDE</a:t>
            </a:r>
            <a:endParaRPr lang="en-US" sz="6400" b="0" strike="noStrike" spc="-1" dirty="0">
              <a:latin typeface="Roboto" panose="02000000000000000000" pitchFamily="2" charset="0"/>
              <a:ea typeface="Roboto" panose="02000000000000000000" pitchFamily="2" charset="0"/>
              <a:cs typeface="Roboto" panose="02000000000000000000" pitchFamily="2" charset="0"/>
            </a:endParaRPr>
          </a:p>
          <a:p>
            <a:pPr marL="457200" indent="-349200">
              <a:lnSpc>
                <a:spcPct val="115000"/>
              </a:lnSpc>
              <a:buClr>
                <a:srgbClr val="000000"/>
              </a:buClr>
              <a:buFont typeface="Roboto"/>
              <a:buChar char="●"/>
            </a:pPr>
            <a:r>
              <a:rPr lang="en-US" sz="6400" b="0" strike="noStrike" spc="-1" dirty="0">
                <a:latin typeface="Roboto" panose="02000000000000000000" pitchFamily="2" charset="0"/>
                <a:ea typeface="Roboto" panose="02000000000000000000" pitchFamily="2" charset="0"/>
                <a:cs typeface="Roboto" panose="02000000000000000000" pitchFamily="2" charset="0"/>
              </a:rPr>
              <a:t>Google Sheets</a:t>
            </a:r>
          </a:p>
          <a:p>
            <a:pPr marL="457200" indent="-349200">
              <a:lnSpc>
                <a:spcPct val="115000"/>
              </a:lnSpc>
              <a:buClr>
                <a:srgbClr val="000000"/>
              </a:buClr>
              <a:buFont typeface="Roboto"/>
              <a:buChar char="●"/>
            </a:pPr>
            <a:r>
              <a:rPr lang="en-US" sz="6400" spc="-1" dirty="0">
                <a:latin typeface="Roboto" panose="02000000000000000000" pitchFamily="2" charset="0"/>
                <a:ea typeface="Roboto" panose="02000000000000000000" pitchFamily="2" charset="0"/>
                <a:cs typeface="Roboto" panose="02000000000000000000" pitchFamily="2" charset="0"/>
              </a:rPr>
              <a:t>Javascript</a:t>
            </a:r>
          </a:p>
          <a:p>
            <a:pPr marL="457200" indent="-349200">
              <a:lnSpc>
                <a:spcPct val="115000"/>
              </a:lnSpc>
              <a:buClr>
                <a:srgbClr val="000000"/>
              </a:buClr>
              <a:buFont typeface="Roboto"/>
              <a:buChar char="●"/>
            </a:pPr>
            <a:endParaRPr lang="en-US" sz="19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380" b="1" strike="noStrike" spc="-1">
                <a:solidFill>
                  <a:srgbClr val="000000"/>
                </a:solidFill>
                <a:latin typeface="Roboto"/>
                <a:ea typeface="Roboto"/>
              </a:rPr>
              <a:t>System Architecture</a:t>
            </a:r>
            <a:endParaRPr lang="en-US" sz="2380" b="0" strike="noStrike" spc="-1">
              <a:latin typeface="Arial"/>
            </a:endParaRPr>
          </a:p>
          <a:p>
            <a:pPr>
              <a:lnSpc>
                <a:spcPct val="100000"/>
              </a:lnSpc>
              <a:spcBef>
                <a:spcPts val="400"/>
              </a:spcBef>
              <a:buNone/>
              <a:tabLst>
                <a:tab pos="0" algn="l"/>
              </a:tabLst>
            </a:pPr>
            <a:endParaRPr lang="en-US" sz="3240" b="0" strike="noStrike" spc="-1">
              <a:latin typeface="Arial"/>
            </a:endParaRPr>
          </a:p>
        </p:txBody>
      </p:sp>
      <p:sp>
        <p:nvSpPr>
          <p:cNvPr id="99"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a:bodyPr>
          <a:lstStyle/>
          <a:p>
            <a:pPr>
              <a:lnSpc>
                <a:spcPct val="115000"/>
              </a:lnSpc>
              <a:buNone/>
            </a:pPr>
            <a:r>
              <a:rPr lang="en" sz="2100" b="0" strike="noStrike" spc="-1" dirty="0">
                <a:solidFill>
                  <a:srgbClr val="000000"/>
                </a:solidFill>
                <a:latin typeface="Roboto"/>
                <a:ea typeface="Roboto"/>
              </a:rPr>
              <a:t>BookInGo application is developed with the help of Google AppScript, coding is done in appscript and records of books will be stored in a microsoft excel file that will be working as a database for this application for now.</a:t>
            </a:r>
            <a:endParaRPr lang="en-US" sz="2100" b="0" strike="noStrike" spc="-1" dirty="0">
              <a:latin typeface="Arial"/>
            </a:endParaRPr>
          </a:p>
          <a:p>
            <a:pPr>
              <a:lnSpc>
                <a:spcPct val="115000"/>
              </a:lnSpc>
              <a:spcBef>
                <a:spcPts val="1500"/>
              </a:spcBef>
              <a:spcAft>
                <a:spcPts val="1199"/>
              </a:spcAft>
              <a:buNone/>
              <a:tabLst>
                <a:tab pos="0" algn="l"/>
              </a:tabLst>
            </a:pPr>
            <a:endParaRPr lang="en-US" sz="22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729360" y="1318680"/>
            <a:ext cx="7688160" cy="534600"/>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090" b="1" strike="noStrike" spc="-1" dirty="0">
                <a:solidFill>
                  <a:srgbClr val="000000"/>
                </a:solidFill>
                <a:latin typeface="Roboto"/>
                <a:ea typeface="Roboto"/>
              </a:rPr>
              <a:t>Features</a:t>
            </a:r>
            <a:endParaRPr lang="en-US" sz="2090" b="0" strike="noStrike" spc="-1" dirty="0">
              <a:latin typeface="Arial"/>
            </a:endParaRPr>
          </a:p>
          <a:p>
            <a:pPr>
              <a:lnSpc>
                <a:spcPct val="100000"/>
              </a:lnSpc>
              <a:spcBef>
                <a:spcPts val="400"/>
              </a:spcBef>
              <a:buNone/>
              <a:tabLst>
                <a:tab pos="0" algn="l"/>
              </a:tabLst>
            </a:pPr>
            <a:endParaRPr lang="en-US" sz="2940" b="0" strike="noStrike" spc="-1" dirty="0">
              <a:latin typeface="Arial"/>
            </a:endParaRPr>
          </a:p>
        </p:txBody>
      </p:sp>
      <p:sp>
        <p:nvSpPr>
          <p:cNvPr id="101" name="PlaceHolder 2"/>
          <p:cNvSpPr>
            <a:spLocks noGrp="1"/>
          </p:cNvSpPr>
          <p:nvPr>
            <p:ph/>
          </p:nvPr>
        </p:nvSpPr>
        <p:spPr>
          <a:xfrm>
            <a:off x="729360" y="2079000"/>
            <a:ext cx="7688160" cy="2260440"/>
          </a:xfrm>
          <a:prstGeom prst="rect">
            <a:avLst/>
          </a:prstGeom>
          <a:noFill/>
          <a:ln w="0">
            <a:noFill/>
          </a:ln>
        </p:spPr>
        <p:txBody>
          <a:bodyPr lIns="0" tIns="91440" rIns="0" bIns="91440" anchor="t">
            <a:normAutofit lnSpcReduction="10000"/>
          </a:bodyPr>
          <a:lstStyle/>
          <a:p>
            <a:pPr marL="457200" indent="-343080">
              <a:lnSpc>
                <a:spcPct val="115000"/>
              </a:lnSpc>
              <a:buFont typeface="Wingdings" panose="05000000000000000000" pitchFamily="2" charset="2"/>
              <a:buChar char="v"/>
              <a:tabLst>
                <a:tab pos="0" algn="l"/>
              </a:tabLst>
            </a:pPr>
            <a:r>
              <a:rPr lang="en" sz="1800" b="0" strike="noStrike" spc="-1" dirty="0">
                <a:solidFill>
                  <a:srgbClr val="000000"/>
                </a:solidFill>
                <a:latin typeface="Roboto"/>
                <a:ea typeface="Roboto"/>
              </a:rPr>
              <a:t>Storing the records of books in libarary</a:t>
            </a:r>
            <a:endParaRPr lang="en-US" sz="1800" b="0" strike="noStrike" spc="-1" dirty="0">
              <a:latin typeface="Arial"/>
            </a:endParaRPr>
          </a:p>
          <a:p>
            <a:pPr marL="457200" indent="-343080">
              <a:lnSpc>
                <a:spcPct val="115000"/>
              </a:lnSpc>
              <a:buFont typeface="Wingdings" panose="05000000000000000000" pitchFamily="2" charset="2"/>
              <a:buChar char="v"/>
              <a:tabLst>
                <a:tab pos="0" algn="l"/>
              </a:tabLst>
            </a:pPr>
            <a:r>
              <a:rPr lang="en" sz="1800" b="0" strike="noStrike" spc="-1" dirty="0">
                <a:solidFill>
                  <a:srgbClr val="000000"/>
                </a:solidFill>
                <a:latin typeface="Roboto"/>
                <a:ea typeface="Roboto"/>
              </a:rPr>
              <a:t>Notify the students when they issue a book </a:t>
            </a:r>
            <a:endParaRPr lang="en-US" sz="1800" b="0" strike="noStrike" spc="-1" dirty="0">
              <a:latin typeface="Arial"/>
            </a:endParaRPr>
          </a:p>
          <a:p>
            <a:pPr marL="457200" indent="-343080">
              <a:lnSpc>
                <a:spcPct val="115000"/>
              </a:lnSpc>
              <a:buFont typeface="Wingdings" panose="05000000000000000000" pitchFamily="2" charset="2"/>
              <a:buChar char="v"/>
              <a:tabLst>
                <a:tab pos="0" algn="l"/>
              </a:tabLst>
            </a:pPr>
            <a:r>
              <a:rPr lang="en" sz="1800" b="0" strike="noStrike" spc="-1" dirty="0">
                <a:solidFill>
                  <a:srgbClr val="000000"/>
                </a:solidFill>
                <a:latin typeface="Roboto"/>
                <a:ea typeface="Roboto"/>
              </a:rPr>
              <a:t>Provide proper details to students in email</a:t>
            </a:r>
            <a:endParaRPr lang="en-US" sz="1800" b="0" strike="noStrike" spc="-1" dirty="0">
              <a:latin typeface="Arial"/>
            </a:endParaRPr>
          </a:p>
          <a:p>
            <a:pPr marL="457200" indent="-343080">
              <a:lnSpc>
                <a:spcPct val="115000"/>
              </a:lnSpc>
              <a:buFont typeface="Wingdings" panose="05000000000000000000" pitchFamily="2" charset="2"/>
              <a:buChar char="v"/>
              <a:tabLst>
                <a:tab pos="0" algn="l"/>
              </a:tabLst>
            </a:pPr>
            <a:r>
              <a:rPr lang="en" sz="1800" b="0" strike="noStrike" spc="-1" dirty="0">
                <a:solidFill>
                  <a:srgbClr val="000000"/>
                </a:solidFill>
                <a:latin typeface="Roboto"/>
                <a:ea typeface="Roboto"/>
              </a:rPr>
              <a:t>Validation of time period for book validity</a:t>
            </a:r>
            <a:endParaRPr lang="en-US" sz="1800" b="0" strike="noStrike" spc="-1" dirty="0">
              <a:latin typeface="Arial"/>
            </a:endParaRPr>
          </a:p>
          <a:p>
            <a:pPr marL="457200" indent="-343080">
              <a:lnSpc>
                <a:spcPct val="115000"/>
              </a:lnSpc>
              <a:buFont typeface="Wingdings" panose="05000000000000000000" pitchFamily="2" charset="2"/>
              <a:buChar char="v"/>
              <a:tabLst>
                <a:tab pos="0" algn="l"/>
              </a:tabLst>
            </a:pPr>
            <a:r>
              <a:rPr lang="en" sz="1800" b="0" strike="noStrike" spc="-1" dirty="0">
                <a:solidFill>
                  <a:srgbClr val="000000"/>
                </a:solidFill>
                <a:latin typeface="Roboto"/>
                <a:ea typeface="Roboto"/>
              </a:rPr>
              <a:t>Notification for book expiry and fine, if expiry happens.</a:t>
            </a:r>
            <a:endParaRPr lang="en-US" sz="1800" b="0" strike="noStrike" spc="-1" dirty="0">
              <a:latin typeface="Arial"/>
            </a:endParaRPr>
          </a:p>
          <a:p>
            <a:pPr marL="457200" indent="-343080">
              <a:lnSpc>
                <a:spcPct val="115000"/>
              </a:lnSpc>
              <a:spcBef>
                <a:spcPts val="1500"/>
              </a:spcBef>
              <a:spcAft>
                <a:spcPts val="1199"/>
              </a:spcAft>
              <a:buNone/>
              <a:tabLst>
                <a:tab pos="0" algn="l"/>
              </a:tabLst>
            </a:pPr>
            <a:endParaRPr lang="en-US" sz="19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596685"/>
            <a:ext cx="7688160" cy="1256595"/>
          </a:xfrm>
          <a:prstGeom prst="rect">
            <a:avLst/>
          </a:prstGeom>
          <a:noFill/>
          <a:ln w="0">
            <a:noFill/>
          </a:ln>
        </p:spPr>
        <p:txBody>
          <a:bodyPr lIns="0" tIns="91440" rIns="0" bIns="91440" anchor="t">
            <a:noAutofit/>
          </a:bodyPr>
          <a:lstStyle/>
          <a:p>
            <a:pPr>
              <a:lnSpc>
                <a:spcPct val="160000"/>
              </a:lnSpc>
              <a:spcBef>
                <a:spcPts val="1400"/>
              </a:spcBef>
              <a:buNone/>
              <a:tabLst>
                <a:tab pos="0" algn="l"/>
              </a:tabLst>
            </a:pPr>
            <a:r>
              <a:rPr lang="en" sz="2190" b="1" strike="noStrike" spc="-1" dirty="0">
                <a:solidFill>
                  <a:srgbClr val="000000"/>
                </a:solidFill>
                <a:latin typeface="Roboto"/>
                <a:ea typeface="Roboto"/>
              </a:rPr>
              <a:t>Results/Screenshots</a:t>
            </a:r>
            <a:endParaRPr lang="en-US" sz="2190" b="0" strike="noStrike" spc="-1" dirty="0">
              <a:latin typeface="Arial"/>
            </a:endParaRPr>
          </a:p>
          <a:p>
            <a:pPr>
              <a:lnSpc>
                <a:spcPct val="100000"/>
              </a:lnSpc>
              <a:spcBef>
                <a:spcPts val="400"/>
              </a:spcBef>
              <a:buNone/>
              <a:tabLst>
                <a:tab pos="0" algn="l"/>
              </a:tabLst>
            </a:pPr>
            <a:endParaRPr lang="en-US" sz="3040" b="0" strike="noStrike" spc="-1" dirty="0">
              <a:latin typeface="Arial"/>
            </a:endParaRPr>
          </a:p>
        </p:txBody>
      </p:sp>
      <p:sp>
        <p:nvSpPr>
          <p:cNvPr id="103" name="PlaceHolder 2"/>
          <p:cNvSpPr>
            <a:spLocks noGrp="1"/>
          </p:cNvSpPr>
          <p:nvPr>
            <p:ph/>
          </p:nvPr>
        </p:nvSpPr>
        <p:spPr>
          <a:xfrm>
            <a:off x="729360" y="1278610"/>
            <a:ext cx="7688160" cy="3626604"/>
          </a:xfrm>
          <a:prstGeom prst="rect">
            <a:avLst/>
          </a:prstGeom>
          <a:noFill/>
          <a:ln w="0">
            <a:noFill/>
          </a:ln>
        </p:spPr>
        <p:txBody>
          <a:bodyPr lIns="0" tIns="91440" rIns="0" bIns="91440" anchor="t">
            <a:normAutofit/>
          </a:bodyPr>
          <a:lstStyle/>
          <a:p>
            <a:pPr>
              <a:lnSpc>
                <a:spcPct val="115000"/>
              </a:lnSpc>
              <a:buFont typeface="Wingdings" panose="05000000000000000000" pitchFamily="2" charset="2"/>
              <a:buChar char="q"/>
            </a:pPr>
            <a:r>
              <a:rPr lang="en-US" sz="1900" b="0" strike="noStrike" spc="-1" dirty="0">
                <a:latin typeface="Arial"/>
              </a:rPr>
              <a:t>Inserting Books:</a:t>
            </a:r>
          </a:p>
          <a:p>
            <a:pPr>
              <a:lnSpc>
                <a:spcPct val="115000"/>
              </a:lnSpc>
              <a:spcBef>
                <a:spcPts val="1500"/>
              </a:spcBef>
              <a:spcAft>
                <a:spcPts val="1199"/>
              </a:spcAft>
              <a:buNone/>
              <a:tabLst>
                <a:tab pos="0" algn="l"/>
              </a:tabLst>
            </a:pPr>
            <a:endParaRPr lang="en-US" sz="2000" b="0" strike="noStrike" spc="-1" dirty="0">
              <a:latin typeface="Arial"/>
            </a:endParaRPr>
          </a:p>
        </p:txBody>
      </p:sp>
      <p:pic>
        <p:nvPicPr>
          <p:cNvPr id="3" name="Picture 2">
            <a:extLst>
              <a:ext uri="{FF2B5EF4-FFF2-40B4-BE49-F238E27FC236}">
                <a16:creationId xmlns:a16="http://schemas.microsoft.com/office/drawing/2014/main" id="{5A976817-53A9-2306-715B-28A4AB85F6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03" y="1724606"/>
            <a:ext cx="5605449" cy="3153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TotalTime>
  <Words>641</Words>
  <Application>Microsoft Office PowerPoint</Application>
  <PresentationFormat>On-screen Show (16:9)</PresentationFormat>
  <Paragraphs>72</Paragraphs>
  <Slides>26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Lato</vt:lpstr>
      <vt:lpstr>Monotype Corsiva</vt:lpstr>
      <vt:lpstr>Roboto</vt:lpstr>
      <vt:lpstr>Symbol</vt:lpstr>
      <vt:lpstr>Times New Roman</vt:lpstr>
      <vt:lpstr>Wingdings</vt:lpstr>
      <vt:lpstr>Office Theme</vt:lpstr>
      <vt:lpstr>Office Theme</vt:lpstr>
      <vt:lpstr> </vt:lpstr>
      <vt:lpstr>Introduction </vt:lpstr>
      <vt:lpstr>Objectives </vt:lpstr>
      <vt:lpstr>Problem Statement </vt:lpstr>
      <vt:lpstr>Literature Review </vt:lpstr>
      <vt:lpstr>Methodology </vt:lpstr>
      <vt:lpstr>System Architecture </vt:lpstr>
      <vt:lpstr>Features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Results/Screenshots </vt:lpstr>
      <vt:lpstr>Challenges Faced </vt:lpstr>
      <vt:lpstr>Future Work </vt:lpstr>
      <vt:lpstr>Conclusion </vt:lpstr>
      <vt:lpstr>Acknowledgments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
  <dc:description/>
  <cp:lastModifiedBy>Yash Sharma</cp:lastModifiedBy>
  <cp:revision>38</cp:revision>
  <dcterms:modified xsi:type="dcterms:W3CDTF">2023-12-01T10:03:51Z</dcterms:modified>
  <dc:language>en-US</dc:language>
</cp:coreProperties>
</file>